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7" r:id="rId4"/>
    <p:sldId id="259" r:id="rId5"/>
    <p:sldId id="260" r:id="rId6"/>
    <p:sldId id="269" r:id="rId7"/>
    <p:sldId id="263" r:id="rId8"/>
    <p:sldId id="264" r:id="rId9"/>
    <p:sldId id="265" r:id="rId10"/>
    <p:sldId id="273" r:id="rId11"/>
    <p:sldId id="271" r:id="rId12"/>
    <p:sldId id="272" r:id="rId13"/>
    <p:sldId id="268" r:id="rId14"/>
    <p:sldId id="270" r:id="rId15"/>
    <p:sldId id="266" r:id="rId16"/>
    <p:sldId id="262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32" autoAdjust="0"/>
    <p:restoredTop sz="94660"/>
  </p:normalViewPr>
  <p:slideViewPr>
    <p:cSldViewPr snapToGrid="0">
      <p:cViewPr>
        <p:scale>
          <a:sx n="67" d="100"/>
          <a:sy n="67" d="100"/>
        </p:scale>
        <p:origin x="686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377B39-69F4-4318-B3FC-B7E6E709911B}" type="datetimeFigureOut">
              <a:rPr lang="de-AT" smtClean="0"/>
              <a:t>08.06.2021</a:t>
            </a:fld>
            <a:endParaRPr lang="de-AT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F461B1-83C3-4287-920D-45EC5FA4D649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717273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000F581-2CA0-40CB-A50E-9897AAF92BAC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Hofmann Thomas 4BHELS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3BB9-7F25-434F-825E-F87C80DAEA8E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AA21B67-7B8C-4830-812D-042F2CFAD209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r>
              <a:rPr lang="en-US" dirty="0"/>
              <a:t>Hofmann Thomas 4BHELS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58CE-0269-4F58-8D8A-D2FDE120F7A7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79006D9-FB66-44D7-87FB-0FD96F6176C5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Hofmann Thomas 4BHELS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9D78-A54C-485C-98AE-3B3D0B1C5A13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4F094-E736-45C5-9FAF-CBD550778BE4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D933C-D745-4DE8-82C0-434A15331F22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1B1AE-6E6E-40FD-BF9D-2675422E2E1C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26A19FA-4FBD-49AF-81EC-EF067D1713B1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Hofmann Thomas 4BHELS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B68E-7B67-48FD-B6B3-7200D8FE6EC4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F5E5C44-1268-480B-A791-C71F8566B20B}" type="datetime1">
              <a:rPr lang="en-US" smtClean="0"/>
              <a:t>6/8/2021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Hofmann Thomas 4BHELS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821463-61AD-4307-AE7F-BCFB3379DE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A5BC81-1945-4A53-A9A6-564DC06B9B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Der Solar Charge Controller </a:t>
            </a:r>
            <a:r>
              <a:rPr lang="de-AT" dirty="0"/>
              <a:t>für</a:t>
            </a:r>
            <a:r>
              <a:rPr lang="en-GB" dirty="0"/>
              <a:t> </a:t>
            </a:r>
            <a:r>
              <a:rPr lang="de-AT" dirty="0"/>
              <a:t>Modellbau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0B381E9-93D0-4041-8697-621C5573F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2" b="89762" l="2939" r="94518">
                        <a14:foregroundMark x1="34254" y1="15807" x2="21053" y2="11630"/>
                        <a14:foregroundMark x1="21053" y1="11630" x2="11404" y2="21785"/>
                        <a14:foregroundMark x1="11404" y1="21785" x2="5395" y2="66093"/>
                        <a14:foregroundMark x1="5395" y1="66093" x2="8289" y2="85422"/>
                        <a14:foregroundMark x1="8289" y1="85422" x2="15877" y2="89844"/>
                        <a14:foregroundMark x1="22412" y1="86159" x2="38465" y2="89271"/>
                        <a14:foregroundMark x1="90526" y1="85012" x2="94518" y2="78788"/>
                        <a14:foregroundMark x1="68684" y1="14906" x2="64211" y2="13759"/>
                        <a14:foregroundMark x1="5175" y1="69779" x2="2939" y2="80426"/>
                        <a14:foregroundMark x1="55921" y1="12039" x2="60526" y2="11220"/>
                        <a14:foregroundMark x1="57982" y1="10647" x2="62061" y2="10483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3764030" y="3429000"/>
            <a:ext cx="4663940" cy="249766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A33589C-38BE-41D2-97E0-07B59D290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60" y="931337"/>
            <a:ext cx="4259540" cy="152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501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96FC91-5907-4D17-A441-F2C9CDF10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 fontScale="90000"/>
          </a:bodyPr>
          <a:lstStyle/>
          <a:p>
            <a:r>
              <a:rPr lang="de-AT" dirty="0"/>
              <a:t>Schaltplan: RCMPPT-Interfaces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AFE7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7F3F70E-6954-4A9F-BDE0-327EA7497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CAN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Isolated CAN Transceiver</a:t>
            </a:r>
          </a:p>
          <a:p>
            <a:r>
              <a:rPr lang="en-US" dirty="0">
                <a:solidFill>
                  <a:schemeClr val="bg1"/>
                </a:solidFill>
              </a:rPr>
              <a:t>SPI</a:t>
            </a:r>
          </a:p>
          <a:p>
            <a:r>
              <a:rPr lang="en-US" dirty="0">
                <a:solidFill>
                  <a:schemeClr val="bg1"/>
                </a:solidFill>
              </a:rPr>
              <a:t>I2C</a:t>
            </a:r>
          </a:p>
          <a:p>
            <a:r>
              <a:rPr lang="en-US" dirty="0">
                <a:solidFill>
                  <a:schemeClr val="bg1"/>
                </a:solidFill>
              </a:rPr>
              <a:t>UART</a:t>
            </a:r>
          </a:p>
          <a:p>
            <a:r>
              <a:rPr lang="en-US" dirty="0">
                <a:solidFill>
                  <a:schemeClr val="bg1"/>
                </a:solidFill>
              </a:rPr>
              <a:t>SBUS</a:t>
            </a:r>
          </a:p>
          <a:p>
            <a:r>
              <a:rPr lang="en-US" dirty="0">
                <a:solidFill>
                  <a:schemeClr val="bg1"/>
                </a:solidFill>
              </a:rPr>
              <a:t>BMS Interface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14D8813A-1EB6-4798-898F-AB931592B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522" y="1281450"/>
            <a:ext cx="6489819" cy="4315730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8FCE891-F14E-47F5-B9E4-1648F2F1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AFE73"/>
                </a:solidFill>
              </a:rPr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2768766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8850321-B690-431B-AEE4-C6E307C7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AT"/>
              <a:t>Hardware</a:t>
            </a:r>
            <a:endParaRPr lang="de-AT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B8935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295A8DB8-D223-41F2-9E13-233CCA41D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 Bug </a:t>
            </a:r>
            <a:r>
              <a:rPr lang="de-AT" dirty="0">
                <a:solidFill>
                  <a:schemeClr val="bg1"/>
                </a:solidFill>
              </a:rPr>
              <a:t>gefunden</a:t>
            </a:r>
            <a:r>
              <a:rPr lang="en-US" dirty="0">
                <a:solidFill>
                  <a:schemeClr val="bg1"/>
                </a:solidFill>
              </a:rPr>
              <a:t> und </a:t>
            </a:r>
            <a:r>
              <a:rPr lang="de-AT" dirty="0">
                <a:solidFill>
                  <a:schemeClr val="bg1"/>
                </a:solidFill>
              </a:rPr>
              <a:t>gefixt</a:t>
            </a:r>
          </a:p>
          <a:p>
            <a:r>
              <a:rPr lang="de-AT" dirty="0">
                <a:solidFill>
                  <a:schemeClr val="bg1"/>
                </a:solidFill>
              </a:rPr>
              <a:t>Software Entwicklung möglich in Vorbereitung für Version 2</a:t>
            </a:r>
          </a:p>
          <a:p>
            <a:r>
              <a:rPr lang="de-AT" dirty="0">
                <a:solidFill>
                  <a:schemeClr val="bg1"/>
                </a:solidFill>
              </a:rPr>
              <a:t>Getestet bis 20W Ausgangsleistung in Boost Mode (Aufwärtswandler)</a:t>
            </a:r>
          </a:p>
          <a:p>
            <a:endParaRPr lang="de-AT" dirty="0">
              <a:solidFill>
                <a:schemeClr val="bg1"/>
              </a:solidFill>
            </a:endParaRPr>
          </a:p>
        </p:txBody>
      </p:sp>
      <p:pic>
        <p:nvPicPr>
          <p:cNvPr id="6" name="Inhaltsplatzhalter 5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B67FACD2-0005-4FA0-8012-9B38B4AC3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522" y="1614053"/>
            <a:ext cx="6489819" cy="365052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C11A2B2-96E7-491C-A2FF-D8C29E58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B89358"/>
                </a:solidFill>
              </a:rPr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1598371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48CBD7-B953-44DD-A688-0AB6F4B3A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AT" dirty="0"/>
              <a:t>Boost Mode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22DF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A74363-0EDF-468E-9528-2BE4FA3F3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Vin 5V -&gt; Vout 20V</a:t>
            </a:r>
          </a:p>
          <a:p>
            <a:r>
              <a:rPr lang="en-US" dirty="0">
                <a:solidFill>
                  <a:schemeClr val="bg1"/>
                </a:solidFill>
              </a:rPr>
              <a:t>RL = 75Ohm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FEFD08AC-04CA-48C1-97D3-0B7F95315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522" y="1484257"/>
            <a:ext cx="6489819" cy="3910115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4F3B0BE-FE51-4B48-AF9F-62369E232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22DFFC"/>
                </a:solidFill>
              </a:rPr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403144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F7BF63-3C84-4BC9-9C96-3ACF98EAC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AT" sz="2000" dirty="0"/>
              <a:t>Softwareentwicklung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F9E0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F41C1CE-6092-41CD-820C-78A26F126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STM32CubeIDE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GUI Konfiguration von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Timer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Clock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Interfaces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Programmierung in C++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C5DD77B8-04E6-46C0-B771-9B755CD95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522" y="1849309"/>
            <a:ext cx="6489819" cy="3180011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1C59320-A97B-4B5F-A622-074C43B1C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9E02"/>
                </a:solidFill>
              </a:rPr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1841369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FF686F0-E9AD-459E-8A6B-9D98DB380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AT" dirty="0"/>
              <a:t>Software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E004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819026-11A3-4265-AA62-DC0BE1457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de-AT" dirty="0">
                <a:solidFill>
                  <a:schemeClr val="bg1"/>
                </a:solidFill>
              </a:rPr>
              <a:t>Commands über USB um Parameter wie Vout zu setzten</a:t>
            </a:r>
          </a:p>
          <a:p>
            <a:r>
              <a:rPr lang="de-AT" dirty="0">
                <a:solidFill>
                  <a:schemeClr val="bg1"/>
                </a:solidFill>
              </a:rPr>
              <a:t>USB Telemetrie Daten wie</a:t>
            </a:r>
            <a:br>
              <a:rPr lang="de-AT" dirty="0">
                <a:solidFill>
                  <a:schemeClr val="bg1"/>
                </a:solidFill>
              </a:rPr>
            </a:br>
            <a:r>
              <a:rPr lang="de-AT" dirty="0">
                <a:solidFill>
                  <a:schemeClr val="bg1"/>
                </a:solidFill>
              </a:rPr>
              <a:t>Vin und Vout</a:t>
            </a:r>
          </a:p>
          <a:p>
            <a:endParaRPr lang="de-AT" dirty="0">
              <a:solidFill>
                <a:schemeClr val="bg1"/>
              </a:solidFill>
            </a:endParaRPr>
          </a:p>
        </p:txBody>
      </p: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6D9F54E3-1902-4F59-B870-ECEC35E6B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482" y="1547854"/>
            <a:ext cx="7065336" cy="3762291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998EC1C-2459-4B10-A819-3E88B2B7E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E004F"/>
                </a:solidFill>
              </a:rPr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966561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6C11E6-DA69-43C8-A2B5-7C50B6BC1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AT" dirty="0"/>
              <a:t>Weitere Entwicklung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924F2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98AB73-3D90-46FB-83AC-2AE5BB172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PCB-</a:t>
            </a:r>
            <a:r>
              <a:rPr lang="en-US" dirty="0" err="1">
                <a:solidFill>
                  <a:schemeClr val="bg1"/>
                </a:solidFill>
              </a:rPr>
              <a:t>Stackup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de-AT" dirty="0">
                <a:solidFill>
                  <a:schemeClr val="bg1"/>
                </a:solidFill>
              </a:rPr>
              <a:t>Erweiterung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Battery Management System</a:t>
            </a:r>
          </a:p>
          <a:p>
            <a:r>
              <a:rPr lang="en-US" dirty="0">
                <a:solidFill>
                  <a:schemeClr val="bg1"/>
                </a:solidFill>
              </a:rPr>
              <a:t>Software entwicklung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RcMPPT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MPPT Tracking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Telemetry Interfaces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ModFOC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Interfacing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0DEFAD2-BA32-47E0-80F5-8C523542E2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08101" y="1257113"/>
            <a:ext cx="6256661" cy="4364403"/>
          </a:xfrm>
          <a:prstGeom prst="rect">
            <a:avLst/>
          </a:prstGeo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DEDA9B0-1150-4143-8F1C-2421A5E5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403223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169E08-4FE7-4086-8222-F7D0193E5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Zusammenfassung: RcMPPT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CD32D1-7027-40F6-86E1-9E0AE3EB7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Großer Eingangs-/Ausgangsspannungsbereich</a:t>
            </a:r>
          </a:p>
          <a:p>
            <a:pPr lvl="1"/>
            <a:r>
              <a:rPr lang="de-AT" dirty="0"/>
              <a:t>3-12S Output Voltage (6-60V)</a:t>
            </a:r>
          </a:p>
          <a:p>
            <a:pPr lvl="1"/>
            <a:r>
              <a:rPr lang="de-AT" dirty="0"/>
              <a:t>5V Logic Rail muss durch Buck Converter generiert werden (muss mit hohem Duty-Cycle arbeiten können)</a:t>
            </a:r>
          </a:p>
          <a:p>
            <a:r>
              <a:rPr lang="de-AT" dirty="0"/>
              <a:t>4-Switch Buck Boost</a:t>
            </a:r>
          </a:p>
          <a:p>
            <a:pPr lvl="1"/>
            <a:r>
              <a:rPr lang="de-AT" dirty="0"/>
              <a:t>High Side N-Kanal Mosfets -&gt; Bootstrap Treiber</a:t>
            </a:r>
          </a:p>
          <a:p>
            <a:pPr lvl="1"/>
            <a:r>
              <a:rPr lang="de-AT" dirty="0"/>
              <a:t>Für optimale Effizienz: Duty Cycle von 100% notwendig -&gt; Floating Charge Pump</a:t>
            </a:r>
          </a:p>
          <a:p>
            <a:pPr lvl="1"/>
            <a:r>
              <a:rPr lang="de-AT" dirty="0"/>
              <a:t>Hohe Schaltfrequenz</a:t>
            </a:r>
          </a:p>
          <a:p>
            <a:r>
              <a:rPr lang="de-AT" dirty="0"/>
              <a:t>Hardware Fehler</a:t>
            </a:r>
          </a:p>
          <a:p>
            <a:pPr lvl="1"/>
            <a:r>
              <a:rPr lang="de-AT" dirty="0"/>
              <a:t>Funktionierender Prototyp, bedarf neues Design (bereits fertiggestellt)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5F31FE-E59A-41C4-BB3D-A39D70471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639110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018A306-443B-4844-9884-D3E2C3B37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430D2A-93AA-410C-B1BB-98FEA29907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0EF52A-1A39-47D8-AA03-47A1C47BE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6DE2E2-8696-47C1-8B42-A04B409BC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1191" y="457201"/>
            <a:ext cx="1106164" cy="585973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419" y="457200"/>
            <a:ext cx="9961047" cy="367807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1A9DAA-8504-46E1-AA9F-41F51C487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278" y="668740"/>
            <a:ext cx="7574507" cy="33300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z="6000" dirty="0">
                <a:solidFill>
                  <a:srgbClr val="FFFFFF"/>
                </a:solidFill>
              </a:rPr>
              <a:t>Ende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352" y="4244454"/>
            <a:ext cx="9961115" cy="207248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2926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63B678-B552-43C9-918C-846EFFAA1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Ziele: Project-Rover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C3F26F-DF21-4CB5-86DC-F5B0E7844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Solarbetriebenes Fahrzeug</a:t>
            </a:r>
          </a:p>
          <a:p>
            <a:r>
              <a:rPr lang="de-AT" dirty="0"/>
              <a:t>Testplattform für eigene Hardware</a:t>
            </a:r>
          </a:p>
          <a:p>
            <a:r>
              <a:rPr lang="de-AT" dirty="0"/>
              <a:t>Autonom (GPS-Wegpunktmissionen)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DC6D3DA-22B9-40CF-8BEF-C0585CCBD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2527521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403B47-92B8-483F-9E06-9113DCE6B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Umfang: Project-Rover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D62C95-6FC0-4311-A61E-9B63F385A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Solar-Rover als Testplattform für:</a:t>
            </a:r>
          </a:p>
          <a:p>
            <a:pPr lvl="1"/>
            <a:r>
              <a:rPr lang="de-AT" dirty="0"/>
              <a:t>RcMPPT – Solarladeregler: modular | platz- und kosteneffizient | MPPT | Cell Balancing | 3-12S | Open Source</a:t>
            </a:r>
          </a:p>
          <a:p>
            <a:pPr lvl="1"/>
            <a:r>
              <a:rPr lang="de-AT" dirty="0"/>
              <a:t>ModFOC – Motorregler: modular | platz-, kosten- und energieeffizient | BLDC / Stepper / DC | 3-12S | Open Source</a:t>
            </a:r>
          </a:p>
          <a:p>
            <a:pPr lvl="1"/>
            <a:r>
              <a:rPr lang="de-AT" dirty="0"/>
              <a:t>Flexible Solarzellen: mögliche weitere Anwendungen evaluieren (Project-</a:t>
            </a:r>
            <a:r>
              <a:rPr lang="en-AU" dirty="0"/>
              <a:t>Airplane</a:t>
            </a:r>
            <a:r>
              <a:rPr lang="de-AT" dirty="0"/>
              <a:t>?)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87B37A0-B161-43DD-B290-EB2B2C017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1965120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8C8D55-CDED-487D-A8F9-F6CDC7D89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EC1182-FB84-4963-AD31-0E0ED7608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Technische Herausforderung</a:t>
            </a:r>
          </a:p>
          <a:p>
            <a:r>
              <a:rPr lang="de-AT" dirty="0"/>
              <a:t>Noch keine derartige Hardware für Modellbau auf dem Markt / Open Source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0194F4-1632-49CF-8F3F-E7439E6C1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3346933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815371-1BAF-4EC2-B004-91F632506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Aufbau: RcMPPT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BE775C-8415-4D68-8929-594E54872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AT" dirty="0"/>
              <a:t>MCU-getakteter 4-SW Buck Boost</a:t>
            </a:r>
          </a:p>
          <a:p>
            <a:pPr lvl="1"/>
            <a:r>
              <a:rPr lang="de-AT" dirty="0"/>
              <a:t>Technische Herausforderung</a:t>
            </a:r>
          </a:p>
          <a:p>
            <a:pPr lvl="1"/>
            <a:r>
              <a:rPr lang="de-AT" dirty="0"/>
              <a:t>Volle Kontrolle über Regelverhalten (CC, CV, Softstart, etc.) durch HRTIM</a:t>
            </a:r>
          </a:p>
          <a:p>
            <a:pPr lvl="1"/>
            <a:r>
              <a:rPr lang="de-AT" dirty="0"/>
              <a:t>Kostenersparnis</a:t>
            </a:r>
          </a:p>
          <a:p>
            <a:r>
              <a:rPr lang="de-AT" dirty="0"/>
              <a:t>Logic Supply: 5V Rail Integrated Inductor Buck Schaltwandler</a:t>
            </a:r>
          </a:p>
          <a:p>
            <a:pPr lvl="1"/>
            <a:r>
              <a:rPr lang="de-AT" dirty="0"/>
              <a:t>Kostenersparnis</a:t>
            </a:r>
          </a:p>
          <a:p>
            <a:pPr lvl="1"/>
            <a:r>
              <a:rPr lang="de-AT" dirty="0"/>
              <a:t>Platzersparnis</a:t>
            </a:r>
          </a:p>
          <a:p>
            <a:r>
              <a:rPr lang="de-AT" dirty="0"/>
              <a:t>STM32G474RB</a:t>
            </a:r>
          </a:p>
          <a:p>
            <a:pPr lvl="1"/>
            <a:r>
              <a:rPr lang="de-AT" dirty="0"/>
              <a:t>32Bit MCU</a:t>
            </a:r>
          </a:p>
          <a:p>
            <a:pPr lvl="1"/>
            <a:r>
              <a:rPr lang="de-AT" dirty="0"/>
              <a:t>Interfaces: S-BUS, I2C, SPI, CAN, USB, etc.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857AE1-2F5C-446A-BFEC-7D14A35F8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  <p:pic>
        <p:nvPicPr>
          <p:cNvPr id="1026" name="Picture 2" descr="Four-switch buck-boost controller delivers high power and efficiency -  Power management - Technical articles - TI E2E support forums">
            <a:extLst>
              <a:ext uri="{FF2B5EF4-FFF2-40B4-BE49-F238E27FC236}">
                <a16:creationId xmlns:a16="http://schemas.microsoft.com/office/drawing/2014/main" id="{F48DE5B1-C725-4B95-9C23-FB5C3A25A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235" y="3281512"/>
            <a:ext cx="4828572" cy="3035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638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DD770F-C921-47EA-928D-5DCD4A3E9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AT" dirty="0"/>
              <a:t>Maximum Power Point Tracking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DC125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E6A4B141-300B-4F59-8ED1-28CE5CCD3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Tracking </a:t>
            </a:r>
            <a:r>
              <a:rPr lang="de-AT" dirty="0">
                <a:solidFill>
                  <a:schemeClr val="bg1"/>
                </a:solidFill>
              </a:rPr>
              <a:t>durch</a:t>
            </a:r>
            <a:r>
              <a:rPr lang="en-US" dirty="0">
                <a:solidFill>
                  <a:schemeClr val="bg1"/>
                </a:solidFill>
              </a:rPr>
              <a:t> Software</a:t>
            </a:r>
          </a:p>
          <a:p>
            <a:r>
              <a:rPr lang="de-AT" dirty="0">
                <a:solidFill>
                  <a:schemeClr val="bg1"/>
                </a:solidFill>
              </a:rPr>
              <a:t>Energiepuffer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de-DE" dirty="0">
                <a:solidFill>
                  <a:schemeClr val="bg1"/>
                </a:solidFill>
              </a:rPr>
              <a:t>wird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de-AT" dirty="0">
                <a:solidFill>
                  <a:schemeClr val="bg1"/>
                </a:solidFill>
              </a:rPr>
              <a:t>benötigt</a:t>
            </a:r>
          </a:p>
        </p:txBody>
      </p:sp>
      <p:pic>
        <p:nvPicPr>
          <p:cNvPr id="2050" name="Picture 2" descr="Maximum Power Point Tracking | BLUEsat UNSW">
            <a:extLst>
              <a:ext uri="{FF2B5EF4-FFF2-40B4-BE49-F238E27FC236}">
                <a16:creationId xmlns:a16="http://schemas.microsoft.com/office/drawing/2014/main" id="{7E4C849F-329D-43D5-A7E9-44C6D39BD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91522" y="1549155"/>
            <a:ext cx="6489819" cy="3780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D507235-C9EB-4DB8-BC0F-D83F7E1DB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DC125E"/>
                </a:solidFill>
              </a:rPr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2211262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C7BFCDD-C1AB-47CC-A95F-3D0DDD0E0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AT" dirty="0"/>
              <a:t>Schaltplan : MCU and Peripherie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DF47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746506B-B88A-4057-BBBF-E588A27A5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MCU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STM32G474RB</a:t>
            </a:r>
          </a:p>
          <a:p>
            <a:r>
              <a:rPr lang="de-AT" dirty="0">
                <a:solidFill>
                  <a:schemeClr val="bg1"/>
                </a:solidFill>
              </a:rPr>
              <a:t>Peripherie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Signal LEDS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Crystal </a:t>
            </a:r>
            <a:r>
              <a:rPr lang="de-AT" dirty="0">
                <a:solidFill>
                  <a:schemeClr val="bg1"/>
                </a:solidFill>
              </a:rPr>
              <a:t>Oszillator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USB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Decoupling / Analog Supply Filtering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33965E8-0D24-4913-A044-BD3D728222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544848" y="1151068"/>
            <a:ext cx="6800604" cy="4555864"/>
          </a:xfrm>
          <a:prstGeom prst="rect">
            <a:avLst/>
          </a:prstGeo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CBC8873-9DC3-4175-9B48-416A66524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1046357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00B39C-4424-4345-ACDF-78BEAB447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AT" sz="2600" dirty="0"/>
              <a:t>Schaltplan: Power Modul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3ED9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D05CB78-5E97-4358-8F19-F2D85F5DA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LMZ3600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Integrated Inductor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AGND, PGND</a:t>
            </a:r>
          </a:p>
          <a:p>
            <a:r>
              <a:rPr lang="en-US" dirty="0">
                <a:solidFill>
                  <a:schemeClr val="bg1"/>
                </a:solidFill>
              </a:rPr>
              <a:t>3V3 LDO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Low Ripple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Precision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81EEE89-656F-4C33-B19E-B9B6BEE55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11"/>
          <a:stretch/>
        </p:blipFill>
        <p:spPr>
          <a:xfrm>
            <a:off x="4667000" y="1150075"/>
            <a:ext cx="6556300" cy="4557850"/>
          </a:xfrm>
          <a:prstGeom prst="rect">
            <a:avLst/>
          </a:prstGeo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E923759-0B2E-4F71-AEC5-EA2B32475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1109832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1F4613B-D830-4CB9-AE48-61811280B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4" y="702156"/>
            <a:ext cx="3409783" cy="1013800"/>
          </a:xfrm>
        </p:spPr>
        <p:txBody>
          <a:bodyPr>
            <a:normAutofit/>
          </a:bodyPr>
          <a:lstStyle/>
          <a:p>
            <a:r>
              <a:rPr lang="de-AT" dirty="0"/>
              <a:t>Schaltplan: 4SwBUCKBOOST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DF37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B5936FA-2D92-4C1F-80EC-45E3F4DC6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4Sw Buck Boost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Bootstrap Gate Driver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Floating Charge Pump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(100% Duty Cycle)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0CC4A09-29C8-460E-90FB-07EEA9F16E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551795" y="1172911"/>
            <a:ext cx="6786709" cy="4512178"/>
          </a:xfrm>
          <a:prstGeom prst="rect">
            <a:avLst/>
          </a:prstGeo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3CAF8BF-7AC9-4DD9-A8D2-08518888A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Hofmann Thomas 4BHELS</a:t>
            </a:r>
          </a:p>
        </p:txBody>
      </p:sp>
    </p:spTree>
    <p:extLst>
      <p:ext uri="{BB962C8B-B14F-4D97-AF65-F5344CB8AC3E}">
        <p14:creationId xmlns:p14="http://schemas.microsoft.com/office/powerpoint/2010/main" val="160459763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417</Words>
  <Application>Microsoft Office PowerPoint</Application>
  <PresentationFormat>Breitbild</PresentationFormat>
  <Paragraphs>107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Calibri</vt:lpstr>
      <vt:lpstr>Gill Sans MT</vt:lpstr>
      <vt:lpstr>Wingdings 2</vt:lpstr>
      <vt:lpstr>Dividende</vt:lpstr>
      <vt:lpstr> </vt:lpstr>
      <vt:lpstr>Ziele: Project-Rover</vt:lpstr>
      <vt:lpstr>Umfang: Project-Rover</vt:lpstr>
      <vt:lpstr>Motivation</vt:lpstr>
      <vt:lpstr>Aufbau: RcMPPT</vt:lpstr>
      <vt:lpstr>Maximum Power Point Tracking</vt:lpstr>
      <vt:lpstr>Schaltplan : MCU and Peripherie</vt:lpstr>
      <vt:lpstr>Schaltplan: Power Modul</vt:lpstr>
      <vt:lpstr>Schaltplan: 4SwBUCKBOOST</vt:lpstr>
      <vt:lpstr>Schaltplan: RCMPPT-Interfaces</vt:lpstr>
      <vt:lpstr>Hardware</vt:lpstr>
      <vt:lpstr>Boost Mode</vt:lpstr>
      <vt:lpstr>Softwareentwicklung</vt:lpstr>
      <vt:lpstr>Software</vt:lpstr>
      <vt:lpstr>Weitere Entwicklung</vt:lpstr>
      <vt:lpstr>Zusammenfassung: RcMPPT</vt:lpstr>
      <vt:lpstr>Ende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Rc-MPPT</dc:title>
  <dc:creator>thomas.hofmann@htlstp.at</dc:creator>
  <cp:lastModifiedBy>thomas.hofmann@htlstp.at</cp:lastModifiedBy>
  <cp:revision>27</cp:revision>
  <dcterms:created xsi:type="dcterms:W3CDTF">2021-01-15T16:30:17Z</dcterms:created>
  <dcterms:modified xsi:type="dcterms:W3CDTF">2021-06-08T06:31:18Z</dcterms:modified>
</cp:coreProperties>
</file>

<file path=docProps/thumbnail.jpeg>
</file>